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144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5A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8" d="100"/>
          <a:sy n="98" d="100"/>
        </p:scale>
        <p:origin x="1302" y="-23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CD0C6-0DA1-4B1A-AA53-25225C42F276}" type="datetimeFigureOut">
              <a:rPr lang="es-MX" smtClean="0"/>
              <a:t>05/10/2018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78344-5A88-44F1-8E55-9F28E73C2B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4355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CD0C6-0DA1-4B1A-AA53-25225C42F276}" type="datetimeFigureOut">
              <a:rPr lang="es-MX" smtClean="0"/>
              <a:t>05/10/2018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78344-5A88-44F1-8E55-9F28E73C2B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0376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CD0C6-0DA1-4B1A-AA53-25225C42F276}" type="datetimeFigureOut">
              <a:rPr lang="es-MX" smtClean="0"/>
              <a:t>05/10/2018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78344-5A88-44F1-8E55-9F28E73C2B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65498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CD0C6-0DA1-4B1A-AA53-25225C42F276}" type="datetimeFigureOut">
              <a:rPr lang="es-MX" smtClean="0"/>
              <a:t>05/10/2018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78344-5A88-44F1-8E55-9F28E73C2B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3332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CD0C6-0DA1-4B1A-AA53-25225C42F276}" type="datetimeFigureOut">
              <a:rPr lang="es-MX" smtClean="0"/>
              <a:t>05/10/2018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78344-5A88-44F1-8E55-9F28E73C2B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0615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CD0C6-0DA1-4B1A-AA53-25225C42F276}" type="datetimeFigureOut">
              <a:rPr lang="es-MX" smtClean="0"/>
              <a:t>05/10/2018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78344-5A88-44F1-8E55-9F28E73C2B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0158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CD0C6-0DA1-4B1A-AA53-25225C42F276}" type="datetimeFigureOut">
              <a:rPr lang="es-MX" smtClean="0"/>
              <a:t>05/10/2018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78344-5A88-44F1-8E55-9F28E73C2B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066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CD0C6-0DA1-4B1A-AA53-25225C42F276}" type="datetimeFigureOut">
              <a:rPr lang="es-MX" smtClean="0"/>
              <a:t>05/10/2018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78344-5A88-44F1-8E55-9F28E73C2B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783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CD0C6-0DA1-4B1A-AA53-25225C42F276}" type="datetimeFigureOut">
              <a:rPr lang="es-MX" smtClean="0"/>
              <a:t>05/10/2018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78344-5A88-44F1-8E55-9F28E73C2B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4359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CD0C6-0DA1-4B1A-AA53-25225C42F276}" type="datetimeFigureOut">
              <a:rPr lang="es-MX" smtClean="0"/>
              <a:t>05/10/2018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78344-5A88-44F1-8E55-9F28E73C2B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8083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CD0C6-0DA1-4B1A-AA53-25225C42F276}" type="datetimeFigureOut">
              <a:rPr lang="es-MX" smtClean="0"/>
              <a:t>05/10/2018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78344-5A88-44F1-8E55-9F28E73C2B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814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CD0C6-0DA1-4B1A-AA53-25225C42F276}" type="datetimeFigureOut">
              <a:rPr lang="es-MX" smtClean="0"/>
              <a:t>05/10/2018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78344-5A88-44F1-8E55-9F28E73C2B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3349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1545" y="782394"/>
            <a:ext cx="3318054" cy="2080813"/>
          </a:xfrm>
          <a:prstGeom prst="rect">
            <a:avLst/>
          </a:prstGeom>
        </p:spPr>
      </p:pic>
      <p:cxnSp>
        <p:nvCxnSpPr>
          <p:cNvPr id="8" name="Conector recto 7"/>
          <p:cNvCxnSpPr/>
          <p:nvPr/>
        </p:nvCxnSpPr>
        <p:spPr>
          <a:xfrm>
            <a:off x="-15240" y="520120"/>
            <a:ext cx="68760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CuadroTexto 10"/>
          <p:cNvSpPr txBox="1"/>
          <p:nvPr/>
        </p:nvSpPr>
        <p:spPr>
          <a:xfrm>
            <a:off x="280912" y="743765"/>
            <a:ext cx="12394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  <a:cs typeface="Microsoft JhengHei Light" panose="020B0304030504040204" pitchFamily="34" charset="-128"/>
              </a:rPr>
              <a:t>SCUE-38</a:t>
            </a:r>
            <a:endParaRPr lang="en-US" sz="2000" dirty="0">
              <a:latin typeface="Microsoft JhengHei UI" panose="020B0604030504040204" pitchFamily="34" charset="-120"/>
              <a:ea typeface="Microsoft JhengHei UI" panose="020B0604030504040204" pitchFamily="34" charset="-120"/>
              <a:cs typeface="Microsoft JhengHei Light" panose="020B0304030504040204" pitchFamily="34" charset="-128"/>
            </a:endParaRPr>
          </a:p>
        </p:txBody>
      </p:sp>
      <p:sp>
        <p:nvSpPr>
          <p:cNvPr id="25" name="Rectángulo 24"/>
          <p:cNvSpPr/>
          <p:nvPr/>
        </p:nvSpPr>
        <p:spPr>
          <a:xfrm>
            <a:off x="280912" y="1089721"/>
            <a:ext cx="3590444" cy="312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100" dirty="0">
                <a:latin typeface="Microsoft JhengHei Light" panose="020B0304030504040204" pitchFamily="34" charset="-128"/>
                <a:ea typeface="Microsoft JhengHei Light" panose="020B0304030504040204" pitchFamily="34" charset="-128"/>
                <a:cs typeface="Microsoft JhengHei Light" panose="020B0304030504040204" pitchFamily="34" charset="-128"/>
              </a:rPr>
              <a:t>Cuello para Cable de Retenida</a:t>
            </a:r>
            <a:endParaRPr lang="en-US" sz="1100" dirty="0">
              <a:latin typeface="Microsoft JhengHei Light" panose="020B0304030504040204" pitchFamily="34" charset="-128"/>
              <a:ea typeface="Microsoft JhengHei Light" panose="020B0304030504040204" pitchFamily="34" charset="-128"/>
              <a:cs typeface="Microsoft JhengHei Light" panose="020B0304030504040204" pitchFamily="34" charset="-128"/>
            </a:endParaRPr>
          </a:p>
        </p:txBody>
      </p:sp>
      <p:sp>
        <p:nvSpPr>
          <p:cNvPr id="27" name="Rectángulo 26"/>
          <p:cNvSpPr/>
          <p:nvPr/>
        </p:nvSpPr>
        <p:spPr>
          <a:xfrm>
            <a:off x="-15240" y="8980714"/>
            <a:ext cx="6873240" cy="16328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Imagen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708" y="8751624"/>
            <a:ext cx="1111397" cy="207897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87" y="165631"/>
            <a:ext cx="1600200" cy="299332"/>
          </a:xfrm>
          <a:prstGeom prst="rect">
            <a:avLst/>
          </a:prstGeom>
        </p:spPr>
      </p:pic>
      <p:sp>
        <p:nvSpPr>
          <p:cNvPr id="29" name="Elipse 28"/>
          <p:cNvSpPr/>
          <p:nvPr/>
        </p:nvSpPr>
        <p:spPr>
          <a:xfrm>
            <a:off x="1554340" y="6956890"/>
            <a:ext cx="1131683" cy="46172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CuadroTexto 30"/>
          <p:cNvSpPr txBox="1"/>
          <p:nvPr/>
        </p:nvSpPr>
        <p:spPr>
          <a:xfrm>
            <a:off x="280912" y="1446950"/>
            <a:ext cx="302237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>
                <a:ea typeface="Microsoft JhengHei Light" panose="020B0304030504040204"/>
              </a:rPr>
              <a:t>Características Físicas:</a:t>
            </a:r>
          </a:p>
          <a:p>
            <a:endParaRPr lang="es-MX" sz="1400" b="1" dirty="0" smtClean="0">
              <a:ea typeface="Microsoft JhengHei Light" panose="020B0304030504040204"/>
            </a:endParaRPr>
          </a:p>
          <a:p>
            <a:r>
              <a:rPr lang="es-MX" sz="1200" dirty="0" smtClean="0">
                <a:ea typeface="Microsoft JhengHei Light" panose="020B0304030504040204"/>
              </a:rPr>
              <a:t>Material: Acero galvanizado.</a:t>
            </a:r>
          </a:p>
          <a:p>
            <a:r>
              <a:rPr lang="es-MX" sz="1200" dirty="0" smtClean="0">
                <a:ea typeface="Microsoft JhengHei Light" panose="020B0304030504040204"/>
              </a:rPr>
              <a:t>Uso en Cable de 3/8”</a:t>
            </a:r>
          </a:p>
        </p:txBody>
      </p:sp>
      <p:sp>
        <p:nvSpPr>
          <p:cNvPr id="3" name="Rectángulo 2"/>
          <p:cNvSpPr/>
          <p:nvPr/>
        </p:nvSpPr>
        <p:spPr>
          <a:xfrm>
            <a:off x="280912" y="2746885"/>
            <a:ext cx="59702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200" dirty="0"/>
              <a:t>Cuando un cable de alambre debe terminar con un lazo, existe el riesgo que se doblará demasiado apretado. Un gancho de cable y una abrazadera para cable, pueden ser instalados para preservar la forma natural de la curvatura, prevenir cualquier daño al cable y fortalecerán el cable.</a:t>
            </a:r>
            <a:endParaRPr lang="es-MX" sz="1200" b="0" i="0" dirty="0">
              <a:effectLst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283124" y="2412138"/>
            <a:ext cx="30223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>
                <a:ea typeface="Microsoft JhengHei Light" panose="020B0304030504040204"/>
              </a:rPr>
              <a:t>Descripción: </a:t>
            </a:r>
            <a:endParaRPr lang="es-MX" sz="1200" dirty="0" smtClean="0">
              <a:ea typeface="Microsoft JhengHei Light" panose="020B0304030504040204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80912" y="4003977"/>
            <a:ext cx="6257884" cy="458587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1.</a:t>
            </a:r>
            <a:r>
              <a:rPr kumimoji="0" lang="es-MX" sz="1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 </a:t>
            </a:r>
            <a: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Doblar el cable de acero a la medida requerida, para formar el ojo, instalar la primera grapa que deberá ser junto a la punta muerta del cable, aprox. 10 cm y asegurarla con la sección en “U”, en tanto la línea de carga debe descansar y ser sujetada por la silleta de la grapa, acomodar el guardacabo en la posición de carga.</a:t>
            </a:r>
            <a: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endParaRPr kumimoji="0" lang="es-MX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MX" sz="1000" dirty="0"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MX" sz="1000" dirty="0"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b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s-MX" sz="1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2.</a:t>
            </a:r>
            <a: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 Instalar la segunda grapa de la misma manera y al otro extremo, junto al guardacabo, sujetar firmemente pero aún no a la fuerza requerida.</a:t>
            </a:r>
            <a: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 </a:t>
            </a:r>
            <a:b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endParaRPr kumimoji="0" lang="es-MX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MX" sz="1000" dirty="0"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s-MX" sz="1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3. </a:t>
            </a:r>
            <a: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Colocar la tercera grapa (si aplica) exactamente a la mitad de la otras dos. Todas las grapas deben quedar con la misma orientación.</a:t>
            </a:r>
            <a: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MX" sz="1000" dirty="0"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endParaRPr kumimoji="0" lang="es-MX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s-MX" sz="1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4.</a:t>
            </a:r>
            <a: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 Aplicar una leve tensión, apretar y rectificar el agarre de las tuercas haciéndolo de manera paulatina y alternada, hasta llegar a la torsión recomendada. </a:t>
            </a:r>
            <a: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s-MX" sz="1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5. </a:t>
            </a:r>
            <a: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</a:rPr>
              <a:t>Revisar todas y cada una de las grapas antes de efectuar la primera maniobra y posteriormente en lapsos regulares ya que la tensión tiende a alargar el cable y por consiguiente disminuye su diámetro.</a:t>
            </a:r>
            <a:r>
              <a: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1388786" y="4574142"/>
            <a:ext cx="854346" cy="2942119"/>
          </a:xfrm>
          <a:prstGeom prst="rect">
            <a:avLst/>
          </a:prstGeom>
        </p:spPr>
      </p:pic>
      <p:pic>
        <p:nvPicPr>
          <p:cNvPr id="1034" name="Picture 10" descr="Resultado de imagen para instalacion de perritos (grapas)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416" b="15532"/>
          <a:stretch/>
        </p:blipFill>
        <p:spPr bwMode="auto">
          <a:xfrm rot="5400000">
            <a:off x="1405070" y="3567560"/>
            <a:ext cx="580206" cy="2700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Resultado de imagen para instalacion de perritos (grapas)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319" t="2037" b="14936"/>
          <a:stretch/>
        </p:blipFill>
        <p:spPr bwMode="auto">
          <a:xfrm rot="5400000">
            <a:off x="1488594" y="5708659"/>
            <a:ext cx="726935" cy="301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ángulo 9"/>
          <p:cNvSpPr/>
          <p:nvPr/>
        </p:nvSpPr>
        <p:spPr>
          <a:xfrm>
            <a:off x="280912" y="3693813"/>
            <a:ext cx="54778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400" b="1" dirty="0">
                <a:solidFill>
                  <a:srgbClr val="333333"/>
                </a:solidFill>
              </a:rPr>
              <a:t>Pasos a seguir para la correcta instalación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152245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226</TotalTime>
  <Words>83</Words>
  <Application>Microsoft Office PowerPoint</Application>
  <PresentationFormat>Carta (216 x 279 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Microsoft JhengHei UI</vt:lpstr>
      <vt:lpstr>Arial</vt:lpstr>
      <vt:lpstr>Calibri</vt:lpstr>
      <vt:lpstr>Calibri Light</vt:lpstr>
      <vt:lpstr>Microsoft JhengHei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Victor Sanora</dc:creator>
  <cp:lastModifiedBy>Victor Sanora</cp:lastModifiedBy>
  <cp:revision>18</cp:revision>
  <dcterms:created xsi:type="dcterms:W3CDTF">2018-08-14T20:32:08Z</dcterms:created>
  <dcterms:modified xsi:type="dcterms:W3CDTF">2018-10-05T22:52:32Z</dcterms:modified>
</cp:coreProperties>
</file>